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8CDC-8921-4736-9197-222EFD26F237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5C375-56EE-4F4B-A562-B3763720E6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1.bp.blogspot.com/_n7RltmTdk-g/S8NNx460SDI/AAAAAAAAR4E/8or1HiKO2oY/s1600/Jacoby+shoes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image" Target="http://3.bp.blogspot.com/_UBXLLxqjliY/TTvet2AqJrI/AAAAAAAACPk/RjIDKg3zjcI/s1600/VintageChildsButtonUpShoes.jpg" TargetMode="Externa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4" Type="http://schemas.openxmlformats.org/officeDocument/2006/relationships/image" Target="http://1.bp.blogspot.com/_n7RltmTdk-g/S8NNx460SDI/AAAAAAAAR4E/8or1HiKO2oY/s1600/Jacoby+shoes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http://ny-image2.etsy.com/il_570xN.132140758.jpg" TargetMode="External"/><Relationship Id="rId13" Type="http://schemas.openxmlformats.org/officeDocument/2006/relationships/image" Target="../media/image16.jpeg"/><Relationship Id="rId3" Type="http://schemas.openxmlformats.org/officeDocument/2006/relationships/image" Target="../media/image10.png"/><Relationship Id="rId7" Type="http://schemas.openxmlformats.org/officeDocument/2006/relationships/image" Target="../media/image12.jpeg"/><Relationship Id="rId12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ny-image2.etsy.com/il_fullxfull.132140758.jpg" TargetMode="External"/><Relationship Id="rId11" Type="http://schemas.openxmlformats.org/officeDocument/2006/relationships/image" Target="http://www2.sptimes.com/Holocaust_museum/graphics/shoes.jpg" TargetMode="External"/><Relationship Id="rId5" Type="http://schemas.openxmlformats.org/officeDocument/2006/relationships/image" Target="http://www.wisconsinhistory.org/VoyagerImages/Z017/Z01716/Z0171648.jpg" TargetMode="External"/><Relationship Id="rId10" Type="http://schemas.openxmlformats.org/officeDocument/2006/relationships/image" Target="../media/image14.jpeg"/><Relationship Id="rId4" Type="http://schemas.openxmlformats.org/officeDocument/2006/relationships/image" Target="../media/image11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www.mnn.com/sites/default/files/shoes_1.jp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holocaustconferences.files.wordpress.com/2011/03/shoes-blue2.jpg?w=590&amp;h=263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http://www.bobbydene.com/images/sh1665side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http://www.hookedonvintage.com/shop/images/November_28_030.jpg" TargetMode="Externa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4038600"/>
            <a:ext cx="8382000" cy="1470025"/>
          </a:xfrm>
        </p:spPr>
        <p:txBody>
          <a:bodyPr/>
          <a:lstStyle/>
          <a:p>
            <a:r>
              <a:rPr lang="en-US" b="1" dirty="0" smtClean="0">
                <a:latin typeface="Harrington" pitchFamily="82" charset="0"/>
              </a:rPr>
              <a:t>Through the eyes of the </a:t>
            </a:r>
            <a:r>
              <a:rPr lang="en-US" b="1" smtClean="0">
                <a:latin typeface="Harrington" pitchFamily="82" charset="0"/>
              </a:rPr>
              <a:t>‘soles’…concerning </a:t>
            </a:r>
            <a:r>
              <a:rPr lang="en-US" b="1" dirty="0" smtClean="0">
                <a:latin typeface="Harrington" pitchFamily="82" charset="0"/>
              </a:rPr>
              <a:t>the souls.</a:t>
            </a:r>
            <a:endParaRPr lang="en-US" b="1" dirty="0">
              <a:latin typeface="Harrington" pitchFamily="82" charset="0"/>
            </a:endParaRPr>
          </a:p>
        </p:txBody>
      </p:sp>
      <p:pic>
        <p:nvPicPr>
          <p:cNvPr id="4" name="il_fi" descr="http://1.bp.blogspot.com/_n7RltmTdk-g/S8NNx460SDI/AAAAAAAAR4E/8or1HiKO2oY/s1600/Jacoby+shoes.jpg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676400" y="381000"/>
            <a:ext cx="5181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5410200"/>
            <a:ext cx="6400800" cy="1066800"/>
          </a:xfrm>
        </p:spPr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What did we see? Who wore us?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6" name="il_fi" descr="1930s-1940s-vintage-lace-to-toe-athletic-shoes-boots_32066768007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332232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 descr="shoes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04800"/>
            <a:ext cx="267462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l_fi" descr="34410s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819400"/>
            <a:ext cx="2286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l_fi" descr="http://3.bp.blogspot.com/_UBXLLxqjliY/TTvet2AqJrI/AAAAAAAACPk/RjIDKg3zjcI/s1600/VintageChildsButtonUpShoes.jpg"/>
          <p:cNvPicPr/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3124200" y="2895600"/>
            <a:ext cx="205549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l_fi" descr="1930s-mens-brown-worwear-boots-1920s_270702998993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0" y="2743200"/>
            <a:ext cx="2712720" cy="2522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19200" y="381000"/>
            <a:ext cx="6400800" cy="9144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What did we do?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6" name="il_fi" descr="1930s-oxford-shoes-women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3192780" cy="2735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 descr="Shoes_iAEC105320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828800"/>
            <a:ext cx="3352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What happened to us?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6" name="il_fi" descr="sho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38200"/>
            <a:ext cx="313944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 descr="http://1.bp.blogspot.com/_n7RltmTdk-g/S8NNx460SDI/AAAAAAAAR4E/8or1HiKO2oY/s1600/Jacoby+shoes.jpg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4267200" y="838200"/>
            <a:ext cx="407289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>
          <a:xfrm>
            <a:off x="228600" y="4191000"/>
            <a:ext cx="4572000" cy="8382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latin typeface="Harrington" pitchFamily="82" charset="0"/>
              </a:rPr>
              <a:t>What did we do?</a:t>
            </a:r>
          </a:p>
          <a:p>
            <a:pPr algn="l">
              <a:buFont typeface="Arial" pitchFamily="34" charset="0"/>
              <a:buChar char="•"/>
            </a:pPr>
            <a:endParaRPr lang="en-US" sz="2400" dirty="0" smtClean="0">
              <a:solidFill>
                <a:schemeClr val="tx1"/>
              </a:solidFill>
              <a:latin typeface="Harrington" pitchFamily="82" charset="0"/>
            </a:endParaRPr>
          </a:p>
          <a:p>
            <a:pPr algn="l">
              <a:buFont typeface="Arial" pitchFamily="34" charset="0"/>
              <a:buChar char="•"/>
            </a:pPr>
            <a:endParaRPr lang="en-US" sz="2400" dirty="0" smtClean="0">
              <a:solidFill>
                <a:schemeClr val="tx1"/>
              </a:solidFill>
              <a:latin typeface="Harrington" pitchFamily="82" charset="0"/>
            </a:endParaRPr>
          </a:p>
          <a:p>
            <a:pPr algn="l">
              <a:buFont typeface="Arial" pitchFamily="34" charset="0"/>
              <a:buChar char="•"/>
            </a:pPr>
            <a:endParaRPr lang="en-US" sz="2400" dirty="0" smtClean="0">
              <a:solidFill>
                <a:schemeClr val="tx1"/>
              </a:solidFill>
              <a:latin typeface="Harrington" pitchFamily="82" charset="0"/>
            </a:endParaRPr>
          </a:p>
          <a:p>
            <a:pPr algn="l">
              <a:buFont typeface="Arial" pitchFamily="34" charset="0"/>
              <a:buChar char="•"/>
            </a:pPr>
            <a:endParaRPr lang="en-US" sz="2400" dirty="0" smtClean="0">
              <a:solidFill>
                <a:schemeClr val="tx1"/>
              </a:solidFill>
              <a:latin typeface="Harrington" pitchFamily="82" charset="0"/>
            </a:endParaRPr>
          </a:p>
          <a:p>
            <a:pPr algn="l">
              <a:buFont typeface="Arial" pitchFamily="34" charset="0"/>
              <a:buChar char="•"/>
            </a:pPr>
            <a:endParaRPr lang="en-US" sz="24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4" name="il_fi" descr="Shoes_PerfectPoise_NavyPeeptoes_TAG-Bea_0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81000"/>
            <a:ext cx="2895600" cy="4145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l_fi" descr="3354380796_4b39842b6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219200"/>
            <a:ext cx="390144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ubtitle 4"/>
          <p:cNvSpPr txBox="1">
            <a:spLocks/>
          </p:cNvSpPr>
          <p:nvPr/>
        </p:nvSpPr>
        <p:spPr>
          <a:xfrm>
            <a:off x="4114800" y="5029200"/>
            <a:ext cx="4800600" cy="121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rrington" pitchFamily="82" charset="0"/>
                <a:ea typeface="+mn-ea"/>
                <a:cs typeface="+mn-cs"/>
              </a:rPr>
              <a:t>Where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rrington" pitchFamily="82" charset="0"/>
                <a:ea typeface="+mn-ea"/>
                <a:cs typeface="+mn-cs"/>
              </a:rPr>
              <a:t> did she go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rrington" pitchFamily="82" charset="0"/>
                <a:ea typeface="+mn-ea"/>
                <a:cs typeface="+mn-cs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5334000"/>
            <a:ext cx="64008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What happened to me?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4" name="il_fi" descr="mens-work-boots-by-liftar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347472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 descr="Mvc-019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066800"/>
            <a:ext cx="448056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362200" y="5181600"/>
            <a:ext cx="4419600" cy="9144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What did I see?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6" name="il_fi" descr="rws_19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43000"/>
            <a:ext cx="332232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 descr="army05-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609600"/>
            <a:ext cx="3276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43000" y="6019800"/>
            <a:ext cx="6400800" cy="5334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What did we go through?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6" name="il_fi" descr="shoe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179832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 descr="shoes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81000"/>
            <a:ext cx="1981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Artifact Image"/>
          <p:cNvPicPr/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6400800" y="381000"/>
            <a:ext cx="188023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HILDREN'S SHOES, 1930s-1940s, Blue-White Leather, Size Toddler 8">
            <a:hlinkClick r:id="rId6" tgtFrame="_blank"/>
          </p:cNvPr>
          <p:cNvPicPr/>
          <p:nvPr/>
        </p:nvPicPr>
        <p:blipFill>
          <a:blip r:embed="rId7" r:link="rId8" cstate="print"/>
          <a:srcRect/>
          <a:stretch>
            <a:fillRect/>
          </a:stretch>
        </p:blipFill>
        <p:spPr bwMode="auto">
          <a:xfrm>
            <a:off x="457200" y="3886200"/>
            <a:ext cx="203263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Artifact Image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05200" y="2362200"/>
            <a:ext cx="196596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l_fi" descr="http://www2.sptimes.com/Holocaust_museum/graphics/shoes.jpg"/>
          <p:cNvPicPr/>
          <p:nvPr/>
        </p:nvPicPr>
        <p:blipFill>
          <a:blip r:embed="rId10" r:link="rId11" cstate="print"/>
          <a:srcRect l="3260" t="11538" r="31540" b="15385"/>
          <a:stretch>
            <a:fillRect/>
          </a:stretch>
        </p:blipFill>
        <p:spPr bwMode="auto">
          <a:xfrm>
            <a:off x="6324600" y="3810000"/>
            <a:ext cx="2057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l_fi" descr="holocaust-shoe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81400" y="4267200"/>
            <a:ext cx="179832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l_fi" descr="IAU0020shoes1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3400" y="2133600"/>
            <a:ext cx="168402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Subtitle 4"/>
          <p:cNvSpPr txBox="1">
            <a:spLocks/>
          </p:cNvSpPr>
          <p:nvPr/>
        </p:nvSpPr>
        <p:spPr>
          <a:xfrm>
            <a:off x="5715000" y="2438400"/>
            <a:ext cx="3200400" cy="1066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rrington" pitchFamily="82" charset="0"/>
                <a:ea typeface="+mn-ea"/>
                <a:cs typeface="+mn-cs"/>
              </a:rPr>
              <a:t>Did we grow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rrington" pitchFamily="82" charset="0"/>
                <a:ea typeface="+mn-ea"/>
                <a:cs typeface="+mn-cs"/>
              </a:rPr>
              <a:t> up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rrington" pitchFamily="82" charset="0"/>
                <a:ea typeface="+mn-ea"/>
                <a:cs typeface="+mn-cs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8600" y="381000"/>
            <a:ext cx="6400800" cy="762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What did we do?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6" name="il_fi" descr="world%20war%202%20brown%20leather%20shoe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514600"/>
            <a:ext cx="288036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 descr="1930s-mens-black-kangaroo-cap-toe-shoes-1940s_27070299375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86000"/>
            <a:ext cx="355092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95400" y="5486400"/>
            <a:ext cx="6400800" cy="8382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What happened to us?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6" name="il_fi" descr="http://www.mnn.com/sites/default/files/shoes_1.jpg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143000" y="457200"/>
            <a:ext cx="6793230" cy="3855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905000" y="762000"/>
            <a:ext cx="6400800" cy="914400"/>
          </a:xfrm>
        </p:spPr>
        <p:txBody>
          <a:bodyPr>
            <a:normAutofit fontScale="925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Where have we been? What have we seen?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6" name="il_fi" descr="http://holocaustconferences.files.wordpress.com/2011/03/shoes-blue2.jpg?w=590&amp;h=263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066800" y="2514600"/>
            <a:ext cx="6549390" cy="291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505200" y="5181600"/>
            <a:ext cx="5334000" cy="1066800"/>
          </a:xfrm>
        </p:spPr>
        <p:txBody>
          <a:bodyPr>
            <a:normAutofit/>
          </a:bodyPr>
          <a:lstStyle/>
          <a:p>
            <a:pPr algn="r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What roles did we play?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6" name="il_fi" descr="shoes_from_1930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57200"/>
            <a:ext cx="265176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 descr="il_170x13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04800"/>
            <a:ext cx="292608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l_fi" descr="http://www.hookedonvintage.com/shop/images/November_28_030.jpg"/>
          <p:cNvPicPr/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1143000" y="2743200"/>
            <a:ext cx="22669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l_fi" descr="http://www.bobbydene.com/images/sh1665side.jpg"/>
          <p:cNvPicPr/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4800600" y="2819400"/>
            <a:ext cx="230695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88</Words>
  <Application>Microsoft Office PowerPoint</Application>
  <PresentationFormat>On-screen Show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Through the eyes of the ‘soles’…concerning the souls.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Virginia Beach City Public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mebyrd</dc:creator>
  <cp:lastModifiedBy>Vickie J. Dean</cp:lastModifiedBy>
  <cp:revision>18</cp:revision>
  <dcterms:created xsi:type="dcterms:W3CDTF">2011-04-01T15:02:04Z</dcterms:created>
  <dcterms:modified xsi:type="dcterms:W3CDTF">2014-02-26T21:35:50Z</dcterms:modified>
</cp:coreProperties>
</file>